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4660"/>
  </p:normalViewPr>
  <p:slideViewPr>
    <p:cSldViewPr snapToGrid="0">
      <p:cViewPr varScale="1">
        <p:scale>
          <a:sx n="67" d="100"/>
          <a:sy n="67" d="100"/>
        </p:scale>
        <p:origin x="228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9F2F-F2DC-4329-8169-DF0B9ECF5CBA}" type="datetimeFigureOut">
              <a:rPr lang="en-CA" smtClean="0"/>
              <a:t>2018-02-09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F778-01F4-4B02-A6B0-C48CE86A7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2062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9F2F-F2DC-4329-8169-DF0B9ECF5CBA}" type="datetimeFigureOut">
              <a:rPr lang="en-CA" smtClean="0"/>
              <a:t>2018-02-09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F778-01F4-4B02-A6B0-C48CE86A7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868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9F2F-F2DC-4329-8169-DF0B9ECF5CBA}" type="datetimeFigureOut">
              <a:rPr lang="en-CA" smtClean="0"/>
              <a:t>2018-02-09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F778-01F4-4B02-A6B0-C48CE86A7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88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9F2F-F2DC-4329-8169-DF0B9ECF5CBA}" type="datetimeFigureOut">
              <a:rPr lang="en-CA" smtClean="0"/>
              <a:t>2018-02-09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F778-01F4-4B02-A6B0-C48CE86A7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228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9F2F-F2DC-4329-8169-DF0B9ECF5CBA}" type="datetimeFigureOut">
              <a:rPr lang="en-CA" smtClean="0"/>
              <a:t>2018-02-09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F778-01F4-4B02-A6B0-C48CE86A7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674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9F2F-F2DC-4329-8169-DF0B9ECF5CBA}" type="datetimeFigureOut">
              <a:rPr lang="en-CA" smtClean="0"/>
              <a:t>2018-02-09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F778-01F4-4B02-A6B0-C48CE86A7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5344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9F2F-F2DC-4329-8169-DF0B9ECF5CBA}" type="datetimeFigureOut">
              <a:rPr lang="en-CA" smtClean="0"/>
              <a:t>2018-02-09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F778-01F4-4B02-A6B0-C48CE86A7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2134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9F2F-F2DC-4329-8169-DF0B9ECF5CBA}" type="datetimeFigureOut">
              <a:rPr lang="en-CA" smtClean="0"/>
              <a:t>2018-02-09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F778-01F4-4B02-A6B0-C48CE86A7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2738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9F2F-F2DC-4329-8169-DF0B9ECF5CBA}" type="datetimeFigureOut">
              <a:rPr lang="en-CA" smtClean="0"/>
              <a:t>2018-02-09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F778-01F4-4B02-A6B0-C48CE86A7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988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9F2F-F2DC-4329-8169-DF0B9ECF5CBA}" type="datetimeFigureOut">
              <a:rPr lang="en-CA" smtClean="0"/>
              <a:t>2018-02-09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F778-01F4-4B02-A6B0-C48CE86A7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844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9F2F-F2DC-4329-8169-DF0B9ECF5CBA}" type="datetimeFigureOut">
              <a:rPr lang="en-CA" smtClean="0"/>
              <a:t>2018-02-09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F778-01F4-4B02-A6B0-C48CE86A7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791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89F2F-F2DC-4329-8169-DF0B9ECF5CBA}" type="datetimeFigureOut">
              <a:rPr lang="en-CA" smtClean="0"/>
              <a:t>2018-02-09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DF778-01F4-4B02-A6B0-C48CE86A7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043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8387" t="18698" r="54086" b="15353"/>
          <a:stretch/>
        </p:blipFill>
        <p:spPr>
          <a:xfrm>
            <a:off x="263868" y="477221"/>
            <a:ext cx="6322462" cy="85205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63617" y="159026"/>
            <a:ext cx="2849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Name: _________________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7263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26E77EB1803F46BD28F520A5CDB384" ma:contentTypeVersion="7" ma:contentTypeDescription="Create a new document." ma:contentTypeScope="" ma:versionID="1061254870af33c9ed0020f8855957b9">
  <xsd:schema xmlns:xsd="http://www.w3.org/2001/XMLSchema" xmlns:xs="http://www.w3.org/2001/XMLSchema" xmlns:p="http://schemas.microsoft.com/office/2006/metadata/properties" xmlns:ns1="http://schemas.microsoft.com/sharepoint/v3" xmlns:ns2="69d72030-20d1-4af3-bfd2-f442acb27a5f" targetNamespace="http://schemas.microsoft.com/office/2006/metadata/properties" ma:root="true" ma:fieldsID="4120f59eaf3aecab1cbbd06448191047" ns1:_="" ns2:_="">
    <xsd:import namespace="http://schemas.microsoft.com/sharepoint/v3"/>
    <xsd:import namespace="69d72030-20d1-4af3-bfd2-f442acb27a5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d72030-20d1-4af3-bfd2-f442acb27a5f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edd10e13-79cb-481f-a008-8dff0a7df072}" ma:internalName="Blog_x0020_Category" ma:readOnly="false" ma:showField="Title" ma:web="69d72030-20d1-4af3-bfd2-f442acb27a5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og_x0020_Category xmlns="69d72030-20d1-4af3-bfd2-f442acb27a5f">33</Blog_x0020_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76176E6-1519-4485-A121-DFDC464E2D1C}"/>
</file>

<file path=customXml/itemProps2.xml><?xml version="1.0" encoding="utf-8"?>
<ds:datastoreItem xmlns:ds="http://schemas.openxmlformats.org/officeDocument/2006/customXml" ds:itemID="{960D7C47-2384-411D-B044-BAA598FFD3ED}"/>
</file>

<file path=customXml/itemProps3.xml><?xml version="1.0" encoding="utf-8"?>
<ds:datastoreItem xmlns:ds="http://schemas.openxmlformats.org/officeDocument/2006/customXml" ds:itemID="{5C848E99-C517-4B43-B465-E44E6E6F760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Leclerc, Natalie (ASD-W)</dc:creator>
  <cp:lastModifiedBy>Nolin, Caroline (ASD-W)</cp:lastModifiedBy>
  <cp:revision>1</cp:revision>
  <dcterms:created xsi:type="dcterms:W3CDTF">2018-02-09T19:39:29Z</dcterms:created>
  <dcterms:modified xsi:type="dcterms:W3CDTF">2018-02-09T22:10:25Z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0x010100B126E77EB1803F46BD28F520A5CDB384</vt:lpwstr>
  </property>
</Properties>
</file>